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3" r:id="rId8"/>
    <p:sldId id="264" r:id="rId9"/>
    <p:sldId id="265" r:id="rId10"/>
    <p:sldId id="261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448CC-9D5F-5D42-958C-C3B215338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4D85429-154F-1B4E-83F0-D8B8193D0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793BD2-5A84-EB47-B583-7B79D87C6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F28D28-6971-C547-AB4B-1E9B3924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CB6B23-3F94-B149-9EAD-5C956BFE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328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0A8BD7-A168-494F-90E4-CD43E2E8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9BF40DB-675A-D344-AED6-74AF39AF1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82F09-35BA-4A4D-8CD9-632FE0100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77FF70-5876-D04D-BFE0-4E80BE824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CA8F39-C501-5142-839E-8B39DF6EA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547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45F6DEC-8C54-E44B-B3A1-202900686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8376C2-CC43-0F47-87AB-DADB17918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AA8DD-B87B-7143-933D-2927C38C7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3BA421-6FE1-9046-9AFA-A61E7E1F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8A0276-EF76-EA4F-89F0-1220D490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535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6537D-37B8-914B-B5A2-2FF458CF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9265B7-A3E7-0840-8488-CE99C5D33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C119D6-2C5F-0749-822B-7983DE18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47014E-86EF-DD43-8B39-041D00574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30EF7D-C1C1-2B48-8373-6E69610EB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6210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15EA0-28E3-1A4E-9C32-FA789E40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D02E06D-D88F-A74B-A230-B067B6644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7A0E9B-B617-284A-AF26-4285717C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C8F566-6EDC-504D-BA3D-668D1578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FC77F2-926E-034C-ADA5-F1169FEB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488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1CE30D-AC64-1C41-991C-CE0107DDA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62956B-CE54-AC41-B776-30A14B41E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8E6DFB-7A74-C946-B1AF-EEE78EE5D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787C0E-09CD-2947-BB49-D7BD3398B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8CBB52-C80A-924D-B898-4FC1C791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6CA482-450C-1E44-9357-CEEEA2D9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2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5687B-D19B-D047-B302-50DF85CF0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94C89-6026-B446-9F01-B8AD869CC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85CFE8-3676-BB49-948E-3FF76D0B6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233AFD-5734-0C47-A57D-3678D70D88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59EA27-6E46-874C-8CCF-5AA58C011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C71EEC-F46C-154C-84D3-E72B63A5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6A8387B-6CA4-7A4B-8AFB-428C661D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C478C9D-933E-A243-872F-7E16BE3B6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722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CD2B2A-38AC-0845-8DC1-718970518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08B72-81C2-3D4F-888D-B80316724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7FDAF9A-F3E6-6B43-8ABB-DD799C71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337089B-5FDA-9A4D-88A2-5B3FFDEB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32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00F340A-61FB-044C-ADB3-5F60E41F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F34C51-EDFE-3B42-BB81-6A1ED15D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E9299-634A-8442-A3F4-A6500D23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417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BFDAF-BC47-3746-B19B-F7CF6642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6C1ACD-55DF-1A40-9F79-C34C51DB9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23BE88-0F11-C040-856C-45308818B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40EFD8-531E-F247-BEC4-E85BB13AC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369FF6-AAE3-C048-A57A-EAF1C46E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A1687F-BD7E-6242-AF73-2E53B6168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16448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2E7A1-D203-9740-A9FA-C767BB4A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F222C6-F009-8C46-BD5E-1A1DC15D1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9253E96-E19F-0D46-A0C7-A4CE352F7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C19763-B743-1848-8EB3-FEE44034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3047B1-1F53-E849-925C-F59D1C893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78BD4-E835-464C-AB7A-D3CBFE24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119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4E78B1-4E97-7643-93E6-F99DB838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FC1265-BE7B-464E-8DB2-097503E35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BE92B7-D49F-F745-BC80-E19A9CED3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794B-DC2B-044B-88F5-3CA568FBA882}" type="datetimeFigureOut">
              <a:rPr lang="es-CO" smtClean="0"/>
              <a:t>29/10/24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B83D0-0229-C04B-8A6D-259B8A043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CA32D2-92B3-6240-833B-22B45EFB4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4E1C4-BA0A-6049-927A-AE4121E5B5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6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tiff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tiff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E991C7-84EB-ED4A-8EDE-5591A05C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33" y="1213613"/>
            <a:ext cx="5279133" cy="39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8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CE991C7-84EB-ED4A-8EDE-5591A05CC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433" y="1213613"/>
            <a:ext cx="5279133" cy="39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00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CE32E256-9163-F14C-B90B-D684B552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858D799-1B02-534E-8ADD-808D0ECF313A}"/>
              </a:ext>
            </a:extLst>
          </p:cNvPr>
          <p:cNvSpPr txBox="1"/>
          <p:nvPr/>
        </p:nvSpPr>
        <p:spPr>
          <a:xfrm>
            <a:off x="5099637" y="4490507"/>
            <a:ext cx="55094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dirty="0">
                <a:latin typeface="Arial Rounded MT Bold" panose="020F0704030504030204" pitchFamily="34" charset="77"/>
              </a:rPr>
              <a:t>HECTOR FERNANDO </a:t>
            </a:r>
          </a:p>
          <a:p>
            <a:r>
              <a:rPr lang="es-CO" sz="4000" dirty="0">
                <a:latin typeface="Arial Rounded MT Bold" panose="020F0704030504030204" pitchFamily="34" charset="77"/>
              </a:rPr>
              <a:t>VIANA ROMERO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10BA613-0912-224B-A2DF-36F95D664B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4" t="27312" r="25809" b="51461"/>
          <a:stretch/>
        </p:blipFill>
        <p:spPr>
          <a:xfrm>
            <a:off x="6282289" y="1478296"/>
            <a:ext cx="3144131" cy="3115380"/>
          </a:xfrm>
          <a:prstGeom prst="ellipse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F4ABB7-F6D2-AA40-A493-DE466361D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59E30C7-D255-4B4C-9A62-5E06F4B09C68}"/>
              </a:ext>
            </a:extLst>
          </p:cNvPr>
          <p:cNvSpPr txBox="1"/>
          <p:nvPr/>
        </p:nvSpPr>
        <p:spPr>
          <a:xfrm>
            <a:off x="5212653" y="5702640"/>
            <a:ext cx="455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Arial Rounded MT Bold" panose="020F0704030504030204" pitchFamily="34" charset="77"/>
              </a:rPr>
              <a:t>REPRESENTANTE LEGAL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0FCB31-95DB-2942-AF91-DCA54B4E8E67}"/>
              </a:ext>
            </a:extLst>
          </p:cNvPr>
          <p:cNvSpPr txBox="1"/>
          <p:nvPr/>
        </p:nvSpPr>
        <p:spPr>
          <a:xfrm>
            <a:off x="551740" y="533289"/>
            <a:ext cx="2662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Arial Rounded MT Bold" panose="020F0704030504030204" pitchFamily="34" charset="77"/>
              </a:rPr>
              <a:t>PERFIL</a:t>
            </a:r>
          </a:p>
          <a:p>
            <a:r>
              <a:rPr lang="es-CO" sz="2400" dirty="0">
                <a:latin typeface="Arial Rounded MT Bold" panose="020F0704030504030204" pitchFamily="34" charset="77"/>
              </a:rPr>
              <a:t>PROFESIONAL</a:t>
            </a:r>
          </a:p>
        </p:txBody>
      </p:sp>
    </p:spTree>
    <p:extLst>
      <p:ext uri="{BB962C8B-B14F-4D97-AF65-F5344CB8AC3E}">
        <p14:creationId xmlns:p14="http://schemas.microsoft.com/office/powerpoint/2010/main" val="3049694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1E808951-5B83-F043-A22E-339B3C9CE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C67EDB2-96CE-1744-B1E3-4E56276E3215}"/>
              </a:ext>
            </a:extLst>
          </p:cNvPr>
          <p:cNvSpPr txBox="1"/>
          <p:nvPr/>
        </p:nvSpPr>
        <p:spPr>
          <a:xfrm>
            <a:off x="2913673" y="3099127"/>
            <a:ext cx="3997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Arial Rounded MT Bold" panose="020F0704030504030204" pitchFamily="34" charset="77"/>
              </a:rPr>
              <a:t>HECTOR FERNANDO </a:t>
            </a:r>
          </a:p>
          <a:p>
            <a:pPr algn="ctr"/>
            <a:r>
              <a:rPr lang="es-CO" sz="2400" dirty="0">
                <a:latin typeface="Arial Rounded MT Bold" panose="020F0704030504030204" pitchFamily="34" charset="77"/>
              </a:rPr>
              <a:t>VIANA ROMERO</a:t>
            </a:r>
          </a:p>
        </p:txBody>
      </p:sp>
      <p:sp>
        <p:nvSpPr>
          <p:cNvPr id="13" name="Rectángulo redondeado 12">
            <a:extLst>
              <a:ext uri="{FF2B5EF4-FFF2-40B4-BE49-F238E27FC236}">
                <a16:creationId xmlns:a16="http://schemas.microsoft.com/office/drawing/2014/main" id="{558D1F53-8B9A-4C48-9F85-06A70B1132EA}"/>
              </a:ext>
            </a:extLst>
          </p:cNvPr>
          <p:cNvSpPr/>
          <p:nvPr/>
        </p:nvSpPr>
        <p:spPr>
          <a:xfrm>
            <a:off x="6168960" y="322331"/>
            <a:ext cx="3997548" cy="664493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LIDERAZGO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7E8C6C8-0891-C843-96B9-CB2727CD027E}"/>
              </a:ext>
            </a:extLst>
          </p:cNvPr>
          <p:cNvSpPr/>
          <p:nvPr/>
        </p:nvSpPr>
        <p:spPr>
          <a:xfrm>
            <a:off x="5685761" y="222460"/>
            <a:ext cx="1028144" cy="979963"/>
          </a:xfrm>
          <a:prstGeom prst="ellipse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1</a:t>
            </a:r>
          </a:p>
        </p:txBody>
      </p:sp>
      <p:sp>
        <p:nvSpPr>
          <p:cNvPr id="14" name="Rectángulo redondeado 13">
            <a:extLst>
              <a:ext uri="{FF2B5EF4-FFF2-40B4-BE49-F238E27FC236}">
                <a16:creationId xmlns:a16="http://schemas.microsoft.com/office/drawing/2014/main" id="{ED43C7AA-5B50-AD45-931F-355E0C816C4F}"/>
              </a:ext>
            </a:extLst>
          </p:cNvPr>
          <p:cNvSpPr/>
          <p:nvPr/>
        </p:nvSpPr>
        <p:spPr>
          <a:xfrm>
            <a:off x="7060786" y="1264856"/>
            <a:ext cx="3997548" cy="664493"/>
          </a:xfrm>
          <a:prstGeom prst="round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ACTIVISTA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5AD5C5BD-7284-154B-915E-CC0AFE2B3012}"/>
              </a:ext>
            </a:extLst>
          </p:cNvPr>
          <p:cNvSpPr/>
          <p:nvPr/>
        </p:nvSpPr>
        <p:spPr>
          <a:xfrm>
            <a:off x="6577587" y="1164985"/>
            <a:ext cx="1028144" cy="979963"/>
          </a:xfrm>
          <a:prstGeom prst="ellipse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2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6D1D067F-D40D-CA4A-925B-46CED2448D7A}"/>
              </a:ext>
            </a:extLst>
          </p:cNvPr>
          <p:cNvSpPr/>
          <p:nvPr/>
        </p:nvSpPr>
        <p:spPr>
          <a:xfrm>
            <a:off x="7636019" y="2391379"/>
            <a:ext cx="3997548" cy="664493"/>
          </a:xfrm>
          <a:prstGeom prst="round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EMPRENDEDOR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320C2CD-3D5C-C04C-8FDB-44F483B55A18}"/>
              </a:ext>
            </a:extLst>
          </p:cNvPr>
          <p:cNvSpPr/>
          <p:nvPr/>
        </p:nvSpPr>
        <p:spPr>
          <a:xfrm>
            <a:off x="7152820" y="2291508"/>
            <a:ext cx="1028144" cy="979963"/>
          </a:xfrm>
          <a:prstGeom prst="ellipse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3</a:t>
            </a:r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EB57FDC4-0E5C-FB4F-AE30-6E6B9DDFA11D}"/>
              </a:ext>
            </a:extLst>
          </p:cNvPr>
          <p:cNvSpPr/>
          <p:nvPr/>
        </p:nvSpPr>
        <p:spPr>
          <a:xfrm>
            <a:off x="7680303" y="3490737"/>
            <a:ext cx="3997548" cy="664493"/>
          </a:xfrm>
          <a:prstGeom prst="round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CONCILIADOR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027C87B9-09BA-ED44-B8CB-00CB08D88757}"/>
              </a:ext>
            </a:extLst>
          </p:cNvPr>
          <p:cNvSpPr/>
          <p:nvPr/>
        </p:nvSpPr>
        <p:spPr>
          <a:xfrm>
            <a:off x="7197104" y="3390866"/>
            <a:ext cx="1028144" cy="97996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4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F4E9AF1D-F526-114C-8E0B-ECF6EA1BEA6C}"/>
              </a:ext>
            </a:extLst>
          </p:cNvPr>
          <p:cNvSpPr/>
          <p:nvPr/>
        </p:nvSpPr>
        <p:spPr>
          <a:xfrm>
            <a:off x="7197104" y="4620029"/>
            <a:ext cx="3997548" cy="664493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/>
              <a:t>CAPACIDAD INSTALADA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4B171DAF-6715-EF4B-8402-A44FEF3AA8DB}"/>
              </a:ext>
            </a:extLst>
          </p:cNvPr>
          <p:cNvSpPr/>
          <p:nvPr/>
        </p:nvSpPr>
        <p:spPr>
          <a:xfrm>
            <a:off x="6713905" y="4520158"/>
            <a:ext cx="1028144" cy="979963"/>
          </a:xfrm>
          <a:prstGeom prst="ellipse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5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64CBF261-C02F-9342-A9B9-612071B2FE04}"/>
              </a:ext>
            </a:extLst>
          </p:cNvPr>
          <p:cNvSpPr/>
          <p:nvPr/>
        </p:nvSpPr>
        <p:spPr>
          <a:xfrm>
            <a:off x="6307817" y="5633594"/>
            <a:ext cx="3997548" cy="664493"/>
          </a:xfrm>
          <a:prstGeom prst="roundRect">
            <a:avLst/>
          </a:prstGeom>
          <a:gradFill flip="none" rotWithShape="1">
            <a:gsLst>
              <a:gs pos="0">
                <a:srgbClr val="FF85FF">
                  <a:shade val="30000"/>
                  <a:satMod val="115000"/>
                </a:srgbClr>
              </a:gs>
              <a:gs pos="50000">
                <a:srgbClr val="FF85FF">
                  <a:shade val="67500"/>
                  <a:satMod val="115000"/>
                </a:srgbClr>
              </a:gs>
              <a:gs pos="100000">
                <a:srgbClr val="FF85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dirty="0"/>
              <a:t>HUMANO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0D86CC80-46B5-EC43-ADDA-DA5A3C899408}"/>
              </a:ext>
            </a:extLst>
          </p:cNvPr>
          <p:cNvSpPr/>
          <p:nvPr/>
        </p:nvSpPr>
        <p:spPr>
          <a:xfrm>
            <a:off x="5824618" y="5533723"/>
            <a:ext cx="1028144" cy="979963"/>
          </a:xfrm>
          <a:prstGeom prst="ellipse">
            <a:avLst/>
          </a:prstGeom>
          <a:gradFill flip="none" rotWithShape="1">
            <a:gsLst>
              <a:gs pos="0">
                <a:srgbClr val="FF85FF">
                  <a:shade val="30000"/>
                  <a:satMod val="115000"/>
                </a:srgbClr>
              </a:gs>
              <a:gs pos="50000">
                <a:srgbClr val="FF85FF">
                  <a:shade val="67500"/>
                  <a:satMod val="115000"/>
                </a:srgbClr>
              </a:gs>
              <a:gs pos="100000">
                <a:srgbClr val="FF85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300" dirty="0"/>
              <a:t>6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FD30841-2254-BE46-80AE-8A7AE5DBC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1027676-A292-D643-9482-E90E8E6A4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75" y="1537825"/>
            <a:ext cx="2085186" cy="1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6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FD3AA004-334D-3944-9761-B777A747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033DADC-906C-A349-A909-E26A573191F9}"/>
              </a:ext>
            </a:extLst>
          </p:cNvPr>
          <p:cNvSpPr txBox="1"/>
          <p:nvPr/>
        </p:nvSpPr>
        <p:spPr>
          <a:xfrm>
            <a:off x="277402" y="413685"/>
            <a:ext cx="3123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>
                <a:latin typeface="Arial Rounded MT Bold" panose="020F0704030504030204" pitchFamily="34" charset="77"/>
              </a:rPr>
              <a:t>HECTOR FERNANDO </a:t>
            </a:r>
          </a:p>
          <a:p>
            <a:pPr algn="ctr"/>
            <a:r>
              <a:rPr lang="es-CO" dirty="0">
                <a:latin typeface="Arial Rounded MT Bold" panose="020F0704030504030204" pitchFamily="34" charset="77"/>
              </a:rPr>
              <a:t>VIANA ROMERO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07EBE68-F858-A946-9C76-3E13510E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F069D96-8990-D944-AC61-43D1EF57067E}"/>
              </a:ext>
            </a:extLst>
          </p:cNvPr>
          <p:cNvSpPr txBox="1"/>
          <p:nvPr/>
        </p:nvSpPr>
        <p:spPr>
          <a:xfrm>
            <a:off x="4811760" y="1065208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PERSONAS CON DISCAPACIDAD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F7E33D2-C7E7-8442-922D-251A806ECE83}"/>
              </a:ext>
            </a:extLst>
          </p:cNvPr>
          <p:cNvSpPr txBox="1"/>
          <p:nvPr/>
        </p:nvSpPr>
        <p:spPr>
          <a:xfrm>
            <a:off x="5859724" y="1804577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PERSONAS PRIVADAS DE LA LIBERTAD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7C8CF3F-B632-5C46-93A4-AEA8AE78CFAE}"/>
              </a:ext>
            </a:extLst>
          </p:cNvPr>
          <p:cNvSpPr txBox="1"/>
          <p:nvPr/>
        </p:nvSpPr>
        <p:spPr>
          <a:xfrm>
            <a:off x="6514997" y="4722601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ADULTOS MAYOR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817CE1-58D7-A54F-BAE2-0AF6966F1269}"/>
              </a:ext>
            </a:extLst>
          </p:cNvPr>
          <p:cNvSpPr txBox="1"/>
          <p:nvPr/>
        </p:nvSpPr>
        <p:spPr>
          <a:xfrm>
            <a:off x="6301633" y="2642457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SECTORES LGBTIQ+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3DE90E7-7462-3148-A315-609345EFD51A}"/>
              </a:ext>
            </a:extLst>
          </p:cNvPr>
          <p:cNvSpPr txBox="1"/>
          <p:nvPr/>
        </p:nvSpPr>
        <p:spPr>
          <a:xfrm>
            <a:off x="6610373" y="3677412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HABITANTE DE CALLE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56B4EB04-736D-804B-B41B-BF431222F771}"/>
              </a:ext>
            </a:extLst>
          </p:cNvPr>
          <p:cNvSpPr txBox="1"/>
          <p:nvPr/>
        </p:nvSpPr>
        <p:spPr>
          <a:xfrm>
            <a:off x="5967634" y="5570985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VICTIMAS DEL CONFLICTO ARMADO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6A4E3A6-8B39-D444-B223-5C88D95E0E7E}"/>
              </a:ext>
            </a:extLst>
          </p:cNvPr>
          <p:cNvSpPr txBox="1"/>
          <p:nvPr/>
        </p:nvSpPr>
        <p:spPr>
          <a:xfrm>
            <a:off x="5362259" y="6234703"/>
            <a:ext cx="4426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MUJERES ASP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7E0A3C1-9C10-5541-A5BC-468419A89C42}"/>
              </a:ext>
            </a:extLst>
          </p:cNvPr>
          <p:cNvSpPr/>
          <p:nvPr/>
        </p:nvSpPr>
        <p:spPr>
          <a:xfrm>
            <a:off x="1715783" y="2084979"/>
            <a:ext cx="3739793" cy="351376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84200" dist="38100" dir="2700000" sx="107000" sy="107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6A50911-6C5B-594D-9D53-7D23151EC299}"/>
              </a:ext>
            </a:extLst>
          </p:cNvPr>
          <p:cNvSpPr txBox="1"/>
          <p:nvPr/>
        </p:nvSpPr>
        <p:spPr>
          <a:xfrm>
            <a:off x="1860622" y="2803209"/>
            <a:ext cx="3495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PROMOTOR DEL </a:t>
            </a:r>
          </a:p>
          <a:p>
            <a:pPr algn="ctr"/>
            <a:r>
              <a:rPr lang="es-CO" sz="3200" dirty="0"/>
              <a:t>BIENESTAR SOCIAL</a:t>
            </a:r>
          </a:p>
        </p:txBody>
      </p:sp>
      <p:sp>
        <p:nvSpPr>
          <p:cNvPr id="14" name="Flecha derecha 13">
            <a:extLst>
              <a:ext uri="{FF2B5EF4-FFF2-40B4-BE49-F238E27FC236}">
                <a16:creationId xmlns:a16="http://schemas.microsoft.com/office/drawing/2014/main" id="{A3C7B61D-F7E4-7F48-BAE5-EB866B5E00F8}"/>
              </a:ext>
            </a:extLst>
          </p:cNvPr>
          <p:cNvSpPr/>
          <p:nvPr/>
        </p:nvSpPr>
        <p:spPr>
          <a:xfrm rot="17620490">
            <a:off x="4143908" y="1347924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Flecha derecha 24">
            <a:extLst>
              <a:ext uri="{FF2B5EF4-FFF2-40B4-BE49-F238E27FC236}">
                <a16:creationId xmlns:a16="http://schemas.microsoft.com/office/drawing/2014/main" id="{9B7E8EC7-B4DC-3D4B-9A18-6382D5A07964}"/>
              </a:ext>
            </a:extLst>
          </p:cNvPr>
          <p:cNvSpPr/>
          <p:nvPr/>
        </p:nvSpPr>
        <p:spPr>
          <a:xfrm rot="18821827">
            <a:off x="4867086" y="1845833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Flecha derecha 25">
            <a:extLst>
              <a:ext uri="{FF2B5EF4-FFF2-40B4-BE49-F238E27FC236}">
                <a16:creationId xmlns:a16="http://schemas.microsoft.com/office/drawing/2014/main" id="{E3DD168F-B89D-964F-9F0D-4919D1C2B118}"/>
              </a:ext>
            </a:extLst>
          </p:cNvPr>
          <p:cNvSpPr/>
          <p:nvPr/>
        </p:nvSpPr>
        <p:spPr>
          <a:xfrm rot="20301404">
            <a:off x="5383097" y="2609462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Flecha derecha 26">
            <a:extLst>
              <a:ext uri="{FF2B5EF4-FFF2-40B4-BE49-F238E27FC236}">
                <a16:creationId xmlns:a16="http://schemas.microsoft.com/office/drawing/2014/main" id="{7CCDEE39-2572-B346-995E-45048AB89F47}"/>
              </a:ext>
            </a:extLst>
          </p:cNvPr>
          <p:cNvSpPr/>
          <p:nvPr/>
        </p:nvSpPr>
        <p:spPr>
          <a:xfrm rot="1250372">
            <a:off x="5546809" y="4241311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Flecha derecha 27">
            <a:extLst>
              <a:ext uri="{FF2B5EF4-FFF2-40B4-BE49-F238E27FC236}">
                <a16:creationId xmlns:a16="http://schemas.microsoft.com/office/drawing/2014/main" id="{B66F9F34-D781-9A4A-A47D-ADBDDF25FA81}"/>
              </a:ext>
            </a:extLst>
          </p:cNvPr>
          <p:cNvSpPr/>
          <p:nvPr/>
        </p:nvSpPr>
        <p:spPr>
          <a:xfrm rot="2349210">
            <a:off x="5090005" y="5032860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Flecha derecha 28">
            <a:extLst>
              <a:ext uri="{FF2B5EF4-FFF2-40B4-BE49-F238E27FC236}">
                <a16:creationId xmlns:a16="http://schemas.microsoft.com/office/drawing/2014/main" id="{AB698CAD-6A70-6042-828A-E253754F7AB2}"/>
              </a:ext>
            </a:extLst>
          </p:cNvPr>
          <p:cNvSpPr/>
          <p:nvPr/>
        </p:nvSpPr>
        <p:spPr>
          <a:xfrm rot="3412513">
            <a:off x="4425488" y="5552023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rgbClr val="FF85FF">
                  <a:shade val="30000"/>
                  <a:satMod val="115000"/>
                </a:srgbClr>
              </a:gs>
              <a:gs pos="50000">
                <a:srgbClr val="FF85FF">
                  <a:shade val="67500"/>
                  <a:satMod val="115000"/>
                </a:srgbClr>
              </a:gs>
              <a:gs pos="100000">
                <a:srgbClr val="FF85F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Flecha derecha 29">
            <a:extLst>
              <a:ext uri="{FF2B5EF4-FFF2-40B4-BE49-F238E27FC236}">
                <a16:creationId xmlns:a16="http://schemas.microsoft.com/office/drawing/2014/main" id="{E4307B67-AEA6-C944-BCAA-64D22FBEF601}"/>
              </a:ext>
            </a:extLst>
          </p:cNvPr>
          <p:cNvSpPr/>
          <p:nvPr/>
        </p:nvSpPr>
        <p:spPr>
          <a:xfrm rot="21347339">
            <a:off x="5651398" y="3404450"/>
            <a:ext cx="821933" cy="823666"/>
          </a:xfrm>
          <a:prstGeom prst="rightArrow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F4AF7501-F93E-A748-9EE3-825C8886F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246" y="3841860"/>
            <a:ext cx="2096880" cy="13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34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FD3AA004-334D-3944-9761-B777A747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ágono 3">
            <a:extLst>
              <a:ext uri="{FF2B5EF4-FFF2-40B4-BE49-F238E27FC236}">
                <a16:creationId xmlns:a16="http://schemas.microsoft.com/office/drawing/2014/main" id="{CE5443AF-A83E-A14B-8CA6-8E14900A0FF5}"/>
              </a:ext>
            </a:extLst>
          </p:cNvPr>
          <p:cNvSpPr/>
          <p:nvPr/>
        </p:nvSpPr>
        <p:spPr>
          <a:xfrm>
            <a:off x="4931596" y="1736333"/>
            <a:ext cx="4366517" cy="3616504"/>
          </a:xfrm>
          <a:prstGeom prst="hexag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07EBE68-F858-A946-9C76-3E13510E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6A50911-6C5B-594D-9D53-7D23151EC299}"/>
              </a:ext>
            </a:extLst>
          </p:cNvPr>
          <p:cNvSpPr txBox="1"/>
          <p:nvPr/>
        </p:nvSpPr>
        <p:spPr>
          <a:xfrm>
            <a:off x="5904254" y="3863935"/>
            <a:ext cx="242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/>
              <a:t>EXPERIENCIA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41B7DB-7D81-2842-9BE5-C1281F0206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514" y="2172754"/>
            <a:ext cx="1818680" cy="181868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5D408FDF-86F2-8B44-A7A8-7AD0AB2DCF5B}"/>
              </a:ext>
            </a:extLst>
          </p:cNvPr>
          <p:cNvSpPr txBox="1"/>
          <p:nvPr/>
        </p:nvSpPr>
        <p:spPr>
          <a:xfrm>
            <a:off x="5339152" y="926572"/>
            <a:ext cx="35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Bienestar y Belleza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B5D9488-EA3F-064C-84E3-239605BF8091}"/>
              </a:ext>
            </a:extLst>
          </p:cNvPr>
          <p:cNvSpPr txBox="1"/>
          <p:nvPr/>
        </p:nvSpPr>
        <p:spPr>
          <a:xfrm>
            <a:off x="2195305" y="2100720"/>
            <a:ext cx="3551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Relaciones </a:t>
            </a:r>
          </a:p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Públicas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B4C1B8C-A4A4-C144-BC7E-11E8F45E80F9}"/>
              </a:ext>
            </a:extLst>
          </p:cNvPr>
          <p:cNvSpPr txBox="1"/>
          <p:nvPr/>
        </p:nvSpPr>
        <p:spPr>
          <a:xfrm>
            <a:off x="8626876" y="1961854"/>
            <a:ext cx="3551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Incidencia en PPL</a:t>
            </a:r>
          </a:p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Bienestar Social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F5FEC8D-99F9-D645-8064-AC49DB0AB8A0}"/>
              </a:ext>
            </a:extLst>
          </p:cNvPr>
          <p:cNvSpPr txBox="1"/>
          <p:nvPr/>
        </p:nvSpPr>
        <p:spPr>
          <a:xfrm>
            <a:off x="2037709" y="4247641"/>
            <a:ext cx="3551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Consejo Planeación Local</a:t>
            </a:r>
          </a:p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Alcaldía Local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7DBA55B-51E8-4B43-868A-98B581CAA311}"/>
              </a:ext>
            </a:extLst>
          </p:cNvPr>
          <p:cNvSpPr txBox="1"/>
          <p:nvPr/>
        </p:nvSpPr>
        <p:spPr>
          <a:xfrm>
            <a:off x="5339152" y="5652565"/>
            <a:ext cx="355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Plan Semilla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500085B4-4758-6A41-A5E2-E10634AD380E}"/>
              </a:ext>
            </a:extLst>
          </p:cNvPr>
          <p:cNvSpPr txBox="1"/>
          <p:nvPr/>
        </p:nvSpPr>
        <p:spPr>
          <a:xfrm>
            <a:off x="8626876" y="4472452"/>
            <a:ext cx="3551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Sectores LGBTIQ+</a:t>
            </a:r>
          </a:p>
          <a:p>
            <a:pPr algn="ctr"/>
            <a:r>
              <a:rPr lang="es-CO" sz="240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77"/>
              </a:rPr>
              <a:t>Bogotá</a:t>
            </a:r>
          </a:p>
        </p:txBody>
      </p:sp>
    </p:spTree>
    <p:extLst>
      <p:ext uri="{BB962C8B-B14F-4D97-AF65-F5344CB8AC3E}">
        <p14:creationId xmlns:p14="http://schemas.microsoft.com/office/powerpoint/2010/main" val="3528377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FD3AA004-334D-3944-9761-B777A747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7EBE68-F858-A946-9C76-3E13510E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A2D5706-04F2-354C-A335-3D6C2457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34" y="2827435"/>
            <a:ext cx="4894624" cy="367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2A99AD16-8B10-5243-946B-7B25A79F2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777" y="2827435"/>
            <a:ext cx="4894624" cy="367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EA06FB-7656-4543-933D-3EBE1217D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164" y="499551"/>
            <a:ext cx="5453605" cy="3066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381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FD3AA004-334D-3944-9761-B777A747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7EBE68-F858-A946-9C76-3E13510E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E0C442E-66E7-1944-93A0-48FC39B7B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37" y="563622"/>
            <a:ext cx="6052614" cy="3097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6D00F42-7459-234E-811A-2EB836DE5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8661" y="3766285"/>
            <a:ext cx="6341064" cy="2775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1B70F0C-2638-D24B-A270-078A20DA7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94920">
            <a:off x="1515407" y="2352281"/>
            <a:ext cx="3770679" cy="2828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1811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FD3AA004-334D-3944-9761-B777A747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7EBE68-F858-A946-9C76-3E13510E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17311E-2486-044C-AC71-63180091A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80" r="11179"/>
          <a:stretch/>
        </p:blipFill>
        <p:spPr>
          <a:xfrm>
            <a:off x="515239" y="1235416"/>
            <a:ext cx="5736192" cy="3555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CE81EAD-52E9-5640-AF0A-CDEE90584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950"/>
          <a:stretch/>
        </p:blipFill>
        <p:spPr>
          <a:xfrm>
            <a:off x="6491689" y="3314810"/>
            <a:ext cx="5460053" cy="3229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3860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Un fondo blanco con borde dorado que dice 'oro' | Foto Premium">
            <a:extLst>
              <a:ext uri="{FF2B5EF4-FFF2-40B4-BE49-F238E27FC236}">
                <a16:creationId xmlns:a16="http://schemas.microsoft.com/office/drawing/2014/main" id="{FD3AA004-334D-3944-9761-B777A747D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7EBE68-F858-A946-9C76-3E13510E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962" y="193866"/>
            <a:ext cx="1181527" cy="8855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92B6D9-021E-A847-AAE9-9A32C50B1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064" y="4146164"/>
            <a:ext cx="2439684" cy="25885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1E6432-F7FD-1F49-81F8-6FA376C07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5996" y="980074"/>
            <a:ext cx="1388894" cy="12160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365419F-EEA7-B143-BCB5-F4496DBA0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745" y="1954922"/>
            <a:ext cx="1838215" cy="1730084"/>
          </a:xfrm>
          <a:prstGeom prst="ellipse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DD1397-DB71-3A4E-99BC-E386DA34AA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4471"/>
          <a:stretch/>
        </p:blipFill>
        <p:spPr>
          <a:xfrm>
            <a:off x="3897383" y="2727952"/>
            <a:ext cx="1800327" cy="154150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DEF8032-9F63-D94B-B37E-72F8A64B6D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712" b="21150"/>
          <a:stretch/>
        </p:blipFill>
        <p:spPr>
          <a:xfrm>
            <a:off x="7988514" y="4934991"/>
            <a:ext cx="2509731" cy="155947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339F680-7780-8F4B-A860-ECB1581F46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2280" b="22073"/>
          <a:stretch/>
        </p:blipFill>
        <p:spPr>
          <a:xfrm>
            <a:off x="5933120" y="2216487"/>
            <a:ext cx="1838215" cy="102292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7B08B93-6323-664F-AF0F-479607D9E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8523" y="825030"/>
            <a:ext cx="4005397" cy="10847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0237E84-6880-0C43-9A25-823F59191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390" t="15574" r="13390" b="15034"/>
          <a:stretch/>
        </p:blipFill>
        <p:spPr>
          <a:xfrm>
            <a:off x="5795875" y="3546078"/>
            <a:ext cx="2092253" cy="1982914"/>
          </a:xfrm>
          <a:prstGeom prst="ellipse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14DB49F-8D1A-EE4C-B26E-0CABE592DF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482" y="2727952"/>
            <a:ext cx="2619844" cy="261984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9D5AD1-E9FA-AE43-A83F-B55E4A50BF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27271" y="3844851"/>
            <a:ext cx="1728893" cy="116224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CB7275E-B354-D74F-81F9-529B91A45AD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63577" y="1754070"/>
            <a:ext cx="2046912" cy="204691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964C4D0-230C-E043-856A-60DA54C73A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657916" y="4775316"/>
            <a:ext cx="1226785" cy="155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433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77</Words>
  <Application>Microsoft Macintosh PowerPoint</Application>
  <PresentationFormat>Panorámica</PresentationFormat>
  <Paragraphs>41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5</cp:revision>
  <dcterms:created xsi:type="dcterms:W3CDTF">2024-10-26T02:16:37Z</dcterms:created>
  <dcterms:modified xsi:type="dcterms:W3CDTF">2024-10-29T14:13:58Z</dcterms:modified>
</cp:coreProperties>
</file>